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2" r:id="rId6"/>
    <p:sldId id="263" r:id="rId7"/>
    <p:sldId id="264" r:id="rId8"/>
    <p:sldId id="265" r:id="rId9"/>
    <p:sldId id="260" r:id="rId10"/>
    <p:sldId id="261" r:id="rId11"/>
    <p:sldId id="266" r:id="rId12"/>
    <p:sldId id="268" r:id="rId13"/>
    <p:sldId id="267" r:id="rId14"/>
    <p:sldId id="269" r:id="rId15"/>
    <p:sldId id="270" r:id="rId16"/>
    <p:sldId id="278" r:id="rId17"/>
    <p:sldId id="272" r:id="rId18"/>
    <p:sldId id="275" r:id="rId19"/>
    <p:sldId id="273" r:id="rId20"/>
    <p:sldId id="274" r:id="rId21"/>
    <p:sldId id="271" r:id="rId22"/>
    <p:sldId id="277" r:id="rId23"/>
    <p:sldId id="281" r:id="rId24"/>
    <p:sldId id="279" r:id="rId25"/>
    <p:sldId id="292" r:id="rId26"/>
    <p:sldId id="276" r:id="rId27"/>
    <p:sldId id="282" r:id="rId28"/>
    <p:sldId id="293" r:id="rId29"/>
    <p:sldId id="290" r:id="rId30"/>
    <p:sldId id="291" r:id="rId31"/>
    <p:sldId id="285" r:id="rId32"/>
    <p:sldId id="286" r:id="rId33"/>
    <p:sldId id="287" r:id="rId34"/>
    <p:sldId id="288" r:id="rId35"/>
    <p:sldId id="289" r:id="rId36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 snapToGrid="0">
      <p:cViewPr varScale="1">
        <p:scale>
          <a:sx n="83" d="100"/>
          <a:sy n="83" d="100"/>
        </p:scale>
        <p:origin x="120" y="2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7BD27A0-2839-4933-9D44-1149341EA4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190FC96-A9DB-415C-B7D6-95CD3DF1B5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5E8E376-9D27-4A09-9EC4-A55111C225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66110C-0E48-4FDE-B7BA-CA63C13F5820}" type="datetimeFigureOut">
              <a:rPr lang="es-MX" smtClean="0"/>
              <a:t>12/04/2018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0081075-2389-4FD4-B760-25CF0E944E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2728CC3-C109-4FAB-AE73-ED8885869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092AA2-7147-47E9-8A28-4B749993C58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2341331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87E9F23-6375-4881-8036-BE708A88D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68EBAFE6-91A7-431D-A159-DEEA3C1173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245470D-8EA0-4AD7-A427-9608F9D0C3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66110C-0E48-4FDE-B7BA-CA63C13F5820}" type="datetimeFigureOut">
              <a:rPr lang="es-MX" smtClean="0"/>
              <a:t>12/04/2018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CFF23AB-3EE9-4B33-B223-9B61B11C8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B95F471-F5DE-4E39-9023-7FEC9A4386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092AA2-7147-47E9-8A28-4B749993C58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869149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921F0203-1494-444E-A6F2-37F4C2967BE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AFD3F194-BB28-422D-A652-D1E694B51F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90552DC-6D91-4710-A699-9F11F48A07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66110C-0E48-4FDE-B7BA-CA63C13F5820}" type="datetimeFigureOut">
              <a:rPr lang="es-MX" smtClean="0"/>
              <a:t>12/04/2018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8483DE6-1FA4-47C2-A06B-3E3CB0EDEF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FD773CC-995B-4E27-9843-7F4607D62B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092AA2-7147-47E9-8A28-4B749993C58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443234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FAE09F-D11F-403E-9142-1DB38D370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ECA2F6C-1C4F-48F5-A427-C0F1445803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910EB72-6D43-4024-8915-CA0F8DD22C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66110C-0E48-4FDE-B7BA-CA63C13F5820}" type="datetimeFigureOut">
              <a:rPr lang="es-MX" smtClean="0"/>
              <a:t>12/04/2018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08ED15B-4208-472C-A43D-BA8320D20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224ED1F-611E-4F03-B6B9-1B50D2B85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092AA2-7147-47E9-8A28-4B749993C58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7971733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491AE7-182C-4A97-B95B-2BDE86817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64C02CE-6D81-48CE-88C7-5FE0C2CC4D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90CDA7B-26F3-4739-904C-9DE7AAE36F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66110C-0E48-4FDE-B7BA-CA63C13F5820}" type="datetimeFigureOut">
              <a:rPr lang="es-MX" smtClean="0"/>
              <a:t>12/04/2018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BAEFC51-6219-4371-B0C2-B22B642124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CB96252-7928-4735-B0EB-0F32B2202F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092AA2-7147-47E9-8A28-4B749993C58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6520561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C4224E-A46F-42D7-B49A-FE6E6D156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67B9BFC-4922-42A1-8743-0409E0E6F8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A8DB67FB-8FAC-4CD4-A67D-9832E68CD5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D68DD5A-679E-4F95-94DE-0FEA180F13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66110C-0E48-4FDE-B7BA-CA63C13F5820}" type="datetimeFigureOut">
              <a:rPr lang="es-MX" smtClean="0"/>
              <a:t>12/04/2018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B018022-9CE6-44DD-861D-24F63F97DC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8BB5C79-DA6C-4E45-9364-82DA0C55EF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092AA2-7147-47E9-8A28-4B749993C58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936276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7571AF-3467-4CB6-BE1D-838A27310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639B620-421C-4B1C-9240-B4A56D882A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94FF2DE-20FA-4765-A310-ED1F1A15DD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1B2E497D-CA09-4ABA-8DE2-C37237819E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6AC7F58D-7D86-4C72-941C-483C1255B6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BF378801-CE43-4BF7-910F-3E2262F1F8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66110C-0E48-4FDE-B7BA-CA63C13F5820}" type="datetimeFigureOut">
              <a:rPr lang="es-MX" smtClean="0"/>
              <a:t>12/04/2018</a:t>
            </a:fld>
            <a:endParaRPr lang="es-MX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8D60F16A-4F99-488D-B918-8F70818F84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1920009F-7BFA-444A-AC65-67236FE8D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092AA2-7147-47E9-8A28-4B749993C58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1605947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62EDF8-7412-4D8E-AF91-D0DC63139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0A76B9A5-09BB-4BD0-BF83-15A8F99FCF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66110C-0E48-4FDE-B7BA-CA63C13F5820}" type="datetimeFigureOut">
              <a:rPr lang="es-MX" smtClean="0"/>
              <a:t>12/04/2018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9E864EFD-CF16-4A88-A78F-F9620FB835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97DD79A0-156F-4918-8BA5-A3CB76B64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092AA2-7147-47E9-8A28-4B749993C58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339654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9E841197-9F86-4417-8EA2-7778677ED7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66110C-0E48-4FDE-B7BA-CA63C13F5820}" type="datetimeFigureOut">
              <a:rPr lang="es-MX" smtClean="0"/>
              <a:t>12/04/2018</a:t>
            </a:fld>
            <a:endParaRPr lang="es-MX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C977AB77-FF67-4C38-9C86-C2BCD6947D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5F9DA08-7D7F-4450-9611-AD73FCB8B5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092AA2-7147-47E9-8A28-4B749993C58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9418423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68E265-5EE4-417C-BD38-DD260D318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9A05CE0-4342-432E-8938-26BC5EE69E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9A32170-8988-4230-9BD7-FD0B862300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C2440FD-94E8-4E58-BCEE-887452D2B1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66110C-0E48-4FDE-B7BA-CA63C13F5820}" type="datetimeFigureOut">
              <a:rPr lang="es-MX" smtClean="0"/>
              <a:t>12/04/2018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79F2545-F3C2-4592-B6B1-2A7E0296F3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70B9D94-57BF-4EB8-BC62-0FC0B5F103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092AA2-7147-47E9-8A28-4B749993C58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5929421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6A2C5E-9249-42F1-B5B6-0549EF300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3D7ADC38-8C1A-4991-B617-136E0073BE0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02ED8D6F-C166-4321-8974-8B29ACE247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908B4FE-86A5-4A3E-B61B-617D1C26F2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66110C-0E48-4FDE-B7BA-CA63C13F5820}" type="datetimeFigureOut">
              <a:rPr lang="es-MX" smtClean="0"/>
              <a:t>12/04/2018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C981153-CEB0-4068-9421-E8FAEEF777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28FB3EB-AAD9-435B-843B-D149747D52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092AA2-7147-47E9-8A28-4B749993C58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4840020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73CF5F7B-2E0D-4B8F-BB5F-208DE0C2E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649D6FF-6C0F-4319-9B56-FE504CD33E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8829F38-2BC8-4643-9608-16850FD20F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66110C-0E48-4FDE-B7BA-CA63C13F5820}" type="datetimeFigureOut">
              <a:rPr lang="es-MX" smtClean="0"/>
              <a:t>12/04/2018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FB98038-0C76-40BD-8DE4-FD1C914612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54C6FEB-103D-4524-8280-9165C6ED79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092AA2-7147-47E9-8A28-4B749993C58D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6457939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0B2D2F-23E3-475B-9BEC-D5084BC3554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789C7A6-BC69-4568-BE0B-2E763FF4A39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524983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C6BEED-86DE-4BF4-B156-6B9182F31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iOS</a:t>
            </a:r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AF569FB1-F62A-44E7-8394-F22BCFA0D9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7319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BC0A244-9020-4F4D-876A-D6B19EFB6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8" name="Marcador de contenido 7">
            <a:extLst>
              <a:ext uri="{FF2B5EF4-FFF2-40B4-BE49-F238E27FC236}">
                <a16:creationId xmlns:a16="http://schemas.microsoft.com/office/drawing/2014/main" id="{53417D90-7027-4AD0-B48B-99DB776A03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2892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501381A-07EF-4731-B493-0FCA216BCD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Compartido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22F1CFF-EC68-498E-82AD-93B02860A1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5965077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6CFBBA-4FB7-4C48-B68B-74A73EA551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E73D8D58-89A0-423C-BAA7-9AD55DB7F5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1946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FB41BFD-8171-4C43-A272-A3EBDAE80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DF8751BD-F6F5-49B9-9884-784CFB89AE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4428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CA6BD2-2988-4668-9715-2D5DA9B44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0DA98507-BB54-4236-AB31-D8C74C77CB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4419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6C4FF5-F4CB-476A-86A0-62AEBB65F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7" name="Marcador de contenido 6">
            <a:extLst>
              <a:ext uri="{FF2B5EF4-FFF2-40B4-BE49-F238E27FC236}">
                <a16:creationId xmlns:a16="http://schemas.microsoft.com/office/drawing/2014/main" id="{C380A220-592C-4CD7-B178-1DE2C76253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9487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8E33AF7-FD0F-45F9-A89F-44497246D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9F5CEF6F-8CFD-4722-AAE6-A7E854618B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7813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49DF97F-9B48-4719-9552-169EAC205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20B59510-A38F-4CB6-BDCC-7EA9735FA6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3107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378E8C-CB2E-44AA-AC2B-CEFF5F1DC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436265E1-9C06-4D5C-A318-08E3E5FF85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5629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6AFAE4-9BAC-4599-A7A4-4D528DF048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C4CD4B0E-3286-4598-B036-28DED48827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20208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175C2E3-3CFC-4F9F-B084-39720D177C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8638DC24-41A4-4B63-8FA3-26404726FD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9930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61E940-A96F-4C20-AAFC-6DD04C3705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374A2D2A-E88A-4FAA-B166-34376E85DF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4453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445BD9-E379-4C8A-91E0-B6357AA84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28806A68-3E8E-484C-9CBA-C8F6FC32CB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5389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D68406-A6CC-428B-AE58-790F2ED4B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F25BBD4-8515-41C3-95B2-80CDED4EF2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Imágenes pantalla Motorola</a:t>
            </a:r>
          </a:p>
        </p:txBody>
      </p:sp>
    </p:spTree>
    <p:extLst>
      <p:ext uri="{BB962C8B-B14F-4D97-AF65-F5344CB8AC3E}">
        <p14:creationId xmlns:p14="http://schemas.microsoft.com/office/powerpoint/2010/main" val="3981249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4D34717-81BD-4C82-9B0A-535249F69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B0FECAC5-3DF0-4DFE-84BD-74E226B843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8967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1E414C-436B-4D0F-B43D-EC9744B6B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3954219B-32A1-418F-82D9-8370345539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6522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3F0503-9602-43E7-B1A4-8D684E0A0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14" name="Marcador de contenido 13">
            <a:extLst>
              <a:ext uri="{FF2B5EF4-FFF2-40B4-BE49-F238E27FC236}">
                <a16:creationId xmlns:a16="http://schemas.microsoft.com/office/drawing/2014/main" id="{1F9388E8-FD52-43CC-888A-EBE2854B34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5232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C2FA2D-EEF5-48A2-BC92-36722592C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7" name="Marcador de contenido 6">
            <a:extLst>
              <a:ext uri="{FF2B5EF4-FFF2-40B4-BE49-F238E27FC236}">
                <a16:creationId xmlns:a16="http://schemas.microsoft.com/office/drawing/2014/main" id="{39A96D79-2F66-4F6D-A9C7-C8E804A315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4416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14E5333-B710-48E0-88A0-D4AF5B7E2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Elemento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316D0DB-C6DF-492F-AE22-79EB0438DC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435870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EEA3B4-D946-447A-BBBB-400950D4C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7" name="Marcador de contenido 6">
            <a:extLst>
              <a:ext uri="{FF2B5EF4-FFF2-40B4-BE49-F238E27FC236}">
                <a16:creationId xmlns:a16="http://schemas.microsoft.com/office/drawing/2014/main" id="{F95A26CB-7C5D-4402-A000-C5463CCA9D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2797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D01EE5E-CB06-4D0E-91EB-6DEBD50DF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72A81A82-E5C7-4E92-9729-C6007989A1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2452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F88F151-FAA9-4BD8-AC9C-1238B9612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6126E3EF-48A5-4B88-A5C0-0A0941D786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1907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2DF585-5C33-4BD1-9656-D94E2C54B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/>
              <a:t>Update</a:t>
            </a:r>
            <a:endParaRPr lang="es-MX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04EE660-34F6-4124-983C-2CB59B6CA3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6609042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6DBBC61-99AD-4E30-93C8-F257BB5D1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7" name="Marcador de contenido 6">
            <a:extLst>
              <a:ext uri="{FF2B5EF4-FFF2-40B4-BE49-F238E27FC236}">
                <a16:creationId xmlns:a16="http://schemas.microsoft.com/office/drawing/2014/main" id="{6AB8DE65-4FF7-48FA-86FF-432E3A2818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6698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062946D-9900-4DE7-B3F9-ACAF89E47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5E7E2CCC-4262-4292-85D1-4D6DDD8A22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6318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440407-9446-4C65-861D-3870E974B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7EFB95D-329C-4D63-99B8-110DFE17C0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7434812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5B90825-5F4D-4BD1-B7F3-F3B5BF1BD5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BA61AB7-1EB7-4285-838E-47FF73BFA8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3158380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949306-13AC-43EC-BB1C-3A25DCB12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59586701-8349-48A6-90BF-612412F543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200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4CF56D0-B773-4799-AD7E-436E7AC327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BD5D375-521D-43CF-ACD5-4BC78340CB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06E4C28-5479-45F1-80FB-A80FF583E9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9643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E251812-C76B-42EA-9C4D-5DAE42AA67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CBA7B97B-EBF3-4E13-8ED3-AF6871C718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6418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BEC337-ED2A-4BB7-9ABC-2BB9C3C94A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05DAB4A5-808F-440D-8D69-38CB6E187D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1286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C968D4-DC5D-48A2-A714-E3B71E6EE9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AD96A215-2A1E-463E-851C-04377A91FD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2136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302B35-CEEC-4A27-82B1-5A7C9B310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2158C10A-011E-4814-861A-1530324063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8144" y="1825625"/>
            <a:ext cx="773571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69506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</TotalTime>
  <Words>7</Words>
  <Application>Microsoft Office PowerPoint</Application>
  <PresentationFormat>Panorámica</PresentationFormat>
  <Paragraphs>5</Paragraphs>
  <Slides>35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35</vt:i4>
      </vt:variant>
    </vt:vector>
  </HeadingPairs>
  <TitlesOfParts>
    <vt:vector size="39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iOS</vt:lpstr>
      <vt:lpstr>Presentación de PowerPoint</vt:lpstr>
      <vt:lpstr>Compartido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Elemento</vt:lpstr>
      <vt:lpstr>Presentación de PowerPoint</vt:lpstr>
      <vt:lpstr>Presentación de PowerPoint</vt:lpstr>
      <vt:lpstr>Update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david</dc:creator>
  <cp:lastModifiedBy>david</cp:lastModifiedBy>
  <cp:revision>14</cp:revision>
  <dcterms:created xsi:type="dcterms:W3CDTF">2018-04-12T14:58:51Z</dcterms:created>
  <dcterms:modified xsi:type="dcterms:W3CDTF">2018-04-12T16:50:22Z</dcterms:modified>
</cp:coreProperties>
</file>